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8" r:id="rId4"/>
    <p:sldId id="260" r:id="rId5"/>
    <p:sldId id="261" r:id="rId6"/>
    <p:sldId id="258" r:id="rId7"/>
    <p:sldId id="266" r:id="rId8"/>
    <p:sldId id="270" r:id="rId9"/>
    <p:sldId id="259" r:id="rId10"/>
    <p:sldId id="263" r:id="rId11"/>
    <p:sldId id="265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669" autoAdjust="0"/>
  </p:normalViewPr>
  <p:slideViewPr>
    <p:cSldViewPr snapToGrid="0" showGuides="1">
      <p:cViewPr varScale="1">
        <p:scale>
          <a:sx n="93" d="100"/>
          <a:sy n="93" d="100"/>
        </p:scale>
        <p:origin x="644" y="60"/>
      </p:cViewPr>
      <p:guideLst>
        <p:guide orient="horz" pos="2886"/>
        <p:guide pos="5110"/>
        <p:guide pos="2570"/>
        <p:guide orient="horz" pos="1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/>
            <a:t>Zorgen voor sfeer in de gang</a:t>
          </a:r>
          <a:endParaRPr lang="en-US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D2B5CB2E-D377-4EDF-8C99-A3FB1E43E2C1}" type="presOf" srcId="{5AED8D05-720F-411D-B9A9-DB8825EEC963}" destId="{A38D9FA7-577D-40BF-83E3-757973E75411}" srcOrd="0" destOrd="0" presId="urn:microsoft.com/office/officeart/2018/5/layout/CenteredIconLabelDescriptionList"/>
    <dgm:cxn modelId="{86BD2342-0185-4C4C-9BD9-19DA5AEDC15A}" type="presOf" srcId="{C55C0117-9C3A-4BE3-86FF-1F756ED6724D}" destId="{352AD686-987A-4C65-8A68-784FB23DDD79}" srcOrd="0" destOrd="0" presId="urn:microsoft.com/office/officeart/2018/5/layout/CenteredIconLabelDescriptionList"/>
    <dgm:cxn modelId="{55F94855-7823-4780-BDB5-3EDCE0F2FD75}" type="presOf" srcId="{C95705AA-7490-4073-8247-4F7CF2296EB6}" destId="{750E3E57-F692-4D15-9639-D7DE1BE2ED82}" srcOrd="0" destOrd="0" presId="urn:microsoft.com/office/officeart/2018/5/layout/CenteredIconLabelDescriptionList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3D57017D-A7A5-4732-9725-12F3956CE13B}" type="presOf" srcId="{65575502-4D0E-4EE1-80AE-542872DA325A}" destId="{D94F5FC4-4B34-4F30-9571-B76ECD3CC67D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3797BEDF-F123-42F2-9B5E-68BF317444F5}" type="presOf" srcId="{E78D26FC-7AD2-4869-B2B0-ECEB0EE50D0E}" destId="{08194E07-9B11-4314-8BE3-F73CA0A2EC56}" srcOrd="0" destOrd="0" presId="urn:microsoft.com/office/officeart/2018/5/layout/CenteredIconLabelDescriptionList"/>
    <dgm:cxn modelId="{831573BE-ED91-40F4-9A25-0FBDB2855EF9}" type="presParOf" srcId="{08194E07-9B11-4314-8BE3-F73CA0A2EC56}" destId="{305AC407-926D-474F-AE43-D081BD6D8E24}" srcOrd="0" destOrd="0" presId="urn:microsoft.com/office/officeart/2018/5/layout/CenteredIconLabelDescriptionList"/>
    <dgm:cxn modelId="{49B493E7-8561-4481-AE38-01A8F51E4AF1}" type="presParOf" srcId="{305AC407-926D-474F-AE43-D081BD6D8E24}" destId="{D50A0E35-A0FC-426D-AEC8-9027CAF65A7B}" srcOrd="0" destOrd="0" presId="urn:microsoft.com/office/officeart/2018/5/layout/CenteredIconLabelDescriptionList"/>
    <dgm:cxn modelId="{798BF1FD-43D6-4F60-9646-D4BD3CF9F78A}" type="presParOf" srcId="{305AC407-926D-474F-AE43-D081BD6D8E24}" destId="{BC72CF03-1F8D-4588-B7E9-3C255A90CF9D}" srcOrd="1" destOrd="0" presId="urn:microsoft.com/office/officeart/2018/5/layout/CenteredIconLabelDescriptionList"/>
    <dgm:cxn modelId="{1E6A66B8-F5CF-46CD-B5EA-2F9F3D8F631A}" type="presParOf" srcId="{305AC407-926D-474F-AE43-D081BD6D8E24}" destId="{352AD686-987A-4C65-8A68-784FB23DDD79}" srcOrd="2" destOrd="0" presId="urn:microsoft.com/office/officeart/2018/5/layout/CenteredIconLabelDescriptionList"/>
    <dgm:cxn modelId="{2C59EEC3-EFB0-44B3-8D48-8E49130FE9F0}" type="presParOf" srcId="{305AC407-926D-474F-AE43-D081BD6D8E24}" destId="{6B3EEA81-0633-467D-9DBF-D501630B30FD}" srcOrd="3" destOrd="0" presId="urn:microsoft.com/office/officeart/2018/5/layout/CenteredIconLabelDescriptionList"/>
    <dgm:cxn modelId="{4AECDF98-AAD8-45AC-B14E-1084CD396F02}" type="presParOf" srcId="{305AC407-926D-474F-AE43-D081BD6D8E24}" destId="{078E4B74-CFA1-421E-8853-A7CA0027DE6E}" srcOrd="4" destOrd="0" presId="urn:microsoft.com/office/officeart/2018/5/layout/CenteredIconLabelDescriptionList"/>
    <dgm:cxn modelId="{BD96E135-90DA-4746-9BA7-EC02042F0A21}" type="presParOf" srcId="{08194E07-9B11-4314-8BE3-F73CA0A2EC56}" destId="{70ACA7C2-E365-41C1-8856-1D5D0EA959C2}" srcOrd="1" destOrd="0" presId="urn:microsoft.com/office/officeart/2018/5/layout/CenteredIconLabelDescriptionList"/>
    <dgm:cxn modelId="{5EF8422C-1C48-4B50-9D55-27F8D8F22D91}" type="presParOf" srcId="{08194E07-9B11-4314-8BE3-F73CA0A2EC56}" destId="{FB17BB69-39E0-4C6F-B640-70BE3436333E}" srcOrd="2" destOrd="0" presId="urn:microsoft.com/office/officeart/2018/5/layout/CenteredIconLabelDescriptionList"/>
    <dgm:cxn modelId="{64861DE6-A0EB-4F55-915C-EA9BA41BF416}" type="presParOf" srcId="{FB17BB69-39E0-4C6F-B640-70BE3436333E}" destId="{91A0E777-4AD9-479C-A865-AD85008AB524}" srcOrd="0" destOrd="0" presId="urn:microsoft.com/office/officeart/2018/5/layout/CenteredIconLabelDescriptionList"/>
    <dgm:cxn modelId="{2A73654E-67F1-4659-9C68-1AA48C70682C}" type="presParOf" srcId="{FB17BB69-39E0-4C6F-B640-70BE3436333E}" destId="{E96CD7D7-8E8C-4759-B561-D5EFF34F75F4}" srcOrd="1" destOrd="0" presId="urn:microsoft.com/office/officeart/2018/5/layout/CenteredIconLabelDescriptionList"/>
    <dgm:cxn modelId="{727A7881-D1DA-43FF-86B4-170AC7CF9206}" type="presParOf" srcId="{FB17BB69-39E0-4C6F-B640-70BE3436333E}" destId="{750E3E57-F692-4D15-9639-D7DE1BE2ED82}" srcOrd="2" destOrd="0" presId="urn:microsoft.com/office/officeart/2018/5/layout/CenteredIconLabelDescriptionList"/>
    <dgm:cxn modelId="{398B5BBB-3A7B-48AA-992E-9A23BDA8A1D4}" type="presParOf" srcId="{FB17BB69-39E0-4C6F-B640-70BE3436333E}" destId="{A0C11DEE-F776-429B-BF7C-511D1AC2C725}" srcOrd="3" destOrd="0" presId="urn:microsoft.com/office/officeart/2018/5/layout/CenteredIconLabelDescriptionList"/>
    <dgm:cxn modelId="{DD0CF05A-E21F-41FD-BD03-67FDA25060F9}" type="presParOf" srcId="{FB17BB69-39E0-4C6F-B640-70BE3436333E}" destId="{A38D9FA7-577D-40BF-83E3-757973E75411}" srcOrd="4" destOrd="0" presId="urn:microsoft.com/office/officeart/2018/5/layout/CenteredIconLabelDescriptionList"/>
    <dgm:cxn modelId="{D1B3B990-F938-446A-BA05-B20F6BB14B2D}" type="presParOf" srcId="{08194E07-9B11-4314-8BE3-F73CA0A2EC56}" destId="{4C27EAD0-3F81-4A66-842A-97176F26F67B}" srcOrd="3" destOrd="0" presId="urn:microsoft.com/office/officeart/2018/5/layout/CenteredIconLabelDescriptionList"/>
    <dgm:cxn modelId="{8566E933-6322-4897-8965-344C7409BE7E}" type="presParOf" srcId="{08194E07-9B11-4314-8BE3-F73CA0A2EC56}" destId="{32C7E9A5-5E01-4E63-9EF6-3EC30D04ADBE}" srcOrd="4" destOrd="0" presId="urn:microsoft.com/office/officeart/2018/5/layout/CenteredIconLabelDescriptionList"/>
    <dgm:cxn modelId="{FBA4B47C-7FD6-4B8A-8A98-8FCE07BF7F8D}" type="presParOf" srcId="{32C7E9A5-5E01-4E63-9EF6-3EC30D04ADBE}" destId="{4571FD01-BD51-4361-89C3-4BA1D3D8B24B}" srcOrd="0" destOrd="0" presId="urn:microsoft.com/office/officeart/2018/5/layout/CenteredIconLabelDescriptionList"/>
    <dgm:cxn modelId="{B4380A79-8F6F-46AE-9224-B5FE3666775F}" type="presParOf" srcId="{32C7E9A5-5E01-4E63-9EF6-3EC30D04ADBE}" destId="{97DBB41C-BD1F-4620-8763-00B860A063AD}" srcOrd="1" destOrd="0" presId="urn:microsoft.com/office/officeart/2018/5/layout/CenteredIconLabelDescriptionList"/>
    <dgm:cxn modelId="{E15C1CF7-328B-4DB0-972D-A92278D9B7CB}" type="presParOf" srcId="{32C7E9A5-5E01-4E63-9EF6-3EC30D04ADBE}" destId="{D94F5FC4-4B34-4F30-9571-B76ECD3CC67D}" srcOrd="2" destOrd="0" presId="urn:microsoft.com/office/officeart/2018/5/layout/CenteredIconLabelDescriptionList"/>
    <dgm:cxn modelId="{A9CBF411-40B0-4BD5-9492-A5B2630A9801}" type="presParOf" srcId="{32C7E9A5-5E01-4E63-9EF6-3EC30D04ADBE}" destId="{08A269F8-5866-4283-B725-33327B4C502E}" srcOrd="3" destOrd="0" presId="urn:microsoft.com/office/officeart/2018/5/layout/CenteredIconLabelDescriptionList"/>
    <dgm:cxn modelId="{EEE39880-5DA7-4BF8-B3CF-F002E12153B0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Zorgen voor sfeer in de gang</a:t>
          </a:r>
          <a:endParaRPr lang="en-US" sz="3100" kern="120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76868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89310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100" kern="1200"/>
            <a:t>Budget</a:t>
          </a:r>
          <a:endParaRPr lang="en-US" sz="3100" kern="1200"/>
        </a:p>
      </dsp:txBody>
      <dsp:txXfrm>
        <a:off x="6515" y="1889310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68953"/>
          <a:ext cx="2953125" cy="24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76868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89310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100" kern="1200"/>
            <a:t>Tijd</a:t>
          </a:r>
          <a:endParaRPr lang="en-US" sz="3100" kern="1200"/>
        </a:p>
      </dsp:txBody>
      <dsp:txXfrm>
        <a:off x="3476437" y="1889310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68953"/>
          <a:ext cx="2953125" cy="24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68953"/>
        <a:ext cx="2953125" cy="241614"/>
      </dsp:txXfrm>
    </dsp:sp>
    <dsp:sp modelId="{4571FD01-BD51-4361-89C3-4BA1D3D8B24B}">
      <dsp:nvSpPr>
        <dsp:cNvPr id="0" name=""/>
        <dsp:cNvSpPr/>
      </dsp:nvSpPr>
      <dsp:spPr>
        <a:xfrm>
          <a:off x="7906125" y="776868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89310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100" kern="1200"/>
            <a:t>Kennis</a:t>
          </a:r>
          <a:endParaRPr lang="en-US" sz="3100" kern="1200"/>
        </a:p>
      </dsp:txBody>
      <dsp:txXfrm>
        <a:off x="6946359" y="1889310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68953"/>
          <a:ext cx="2953125" cy="24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865205"/>
          <a:ext cx="6046132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908526"/>
        <a:ext cx="5959490" cy="800803"/>
      </dsp:txXfrm>
    </dsp:sp>
    <dsp:sp modelId="{72E9BF06-DDFF-404E-959A-40D65DF227BD}">
      <dsp:nvSpPr>
        <dsp:cNvPr id="0" name=""/>
        <dsp:cNvSpPr/>
      </dsp:nvSpPr>
      <dsp:spPr>
        <a:xfrm>
          <a:off x="0" y="1859210"/>
          <a:ext cx="6046132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902531"/>
        <a:ext cx="5959490" cy="800803"/>
      </dsp:txXfrm>
    </dsp:sp>
    <dsp:sp modelId="{F5F17A34-CF5F-4141-B07C-E5D18F973A57}">
      <dsp:nvSpPr>
        <dsp:cNvPr id="0" name=""/>
        <dsp:cNvSpPr/>
      </dsp:nvSpPr>
      <dsp:spPr>
        <a:xfrm>
          <a:off x="0" y="2853215"/>
          <a:ext cx="6046132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896536"/>
        <a:ext cx="5959490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069347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54789-19F2-64BB-2D56-049D43943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De opdracht</a:t>
            </a:r>
            <a:endParaRPr lang="nl-BE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 dirty="0" err="1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08143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633999" y="991646"/>
            <a:ext cx="5462001" cy="488152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36" y="639905"/>
            <a:ext cx="5414421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99" y="1541193"/>
            <a:ext cx="5462001" cy="378243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B7304-2D18-6377-E210-2A8FBE85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1" y="76200"/>
            <a:ext cx="105822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366</TotalTime>
  <Words>56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Interactive Corridor</vt:lpstr>
      <vt:lpstr>De opdracht</vt:lpstr>
      <vt:lpstr>Beperkingen</vt:lpstr>
      <vt:lpstr>PowerPoint Presentation</vt:lpstr>
      <vt:lpstr>PowerPoint Presentation</vt:lpstr>
      <vt:lpstr>Hardware architecture diagram</vt:lpstr>
      <vt:lpstr>Wiring diagram</vt:lpstr>
      <vt:lpstr>Level shifter</vt:lpstr>
      <vt:lpstr>Software architecture diagram</vt:lpstr>
      <vt:lpstr>Programmeer talen</vt:lpstr>
      <vt:lpstr>Succes?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Niels Denoo</cp:lastModifiedBy>
  <cp:revision>4</cp:revision>
  <dcterms:created xsi:type="dcterms:W3CDTF">2024-04-22T06:48:14Z</dcterms:created>
  <dcterms:modified xsi:type="dcterms:W3CDTF">2024-04-25T09:37:58Z</dcterms:modified>
</cp:coreProperties>
</file>